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7" autoAdjust="0"/>
    <p:restoredTop sz="94660"/>
  </p:normalViewPr>
  <p:slideViewPr>
    <p:cSldViewPr>
      <p:cViewPr varScale="1">
        <p:scale>
          <a:sx n="61" d="100"/>
          <a:sy n="61" d="100"/>
        </p:scale>
        <p:origin x="2484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4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8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5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C487-87C6-464D-AB3F-A123E0A60E3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794650"/>
            <a:chOff x="228600" y="-152400"/>
            <a:chExt cx="6324600" cy="47946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127652"/>
              <a:ext cx="6324600" cy="2514598"/>
              <a:chOff x="228600" y="-23455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23454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23455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365501"/>
            <a:ext cx="6324600" cy="4843167"/>
            <a:chOff x="228600" y="-206499"/>
            <a:chExt cx="6324600" cy="48431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206499"/>
              <a:ext cx="6324600" cy="2514598"/>
              <a:chOff x="228600" y="-206499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206496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206499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122070"/>
              <a:ext cx="6324600" cy="2514598"/>
              <a:chOff x="228600" y="-240132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240129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240132"/>
                <a:ext cx="2895600" cy="2514595"/>
              </a:xfrm>
              <a:prstGeom prst="rect">
                <a:avLst/>
              </a:prstGeom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D70B358-1E52-4BAB-B432-A23BB1F2E470}"/>
              </a:ext>
            </a:extLst>
          </p:cNvPr>
          <p:cNvSpPr txBox="1"/>
          <p:nvPr/>
        </p:nvSpPr>
        <p:spPr>
          <a:xfrm>
            <a:off x="762000" y="2010497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071DE6-F8F6-46E0-A3BD-A299C9723BFB}"/>
              </a:ext>
            </a:extLst>
          </p:cNvPr>
          <p:cNvSpPr txBox="1"/>
          <p:nvPr/>
        </p:nvSpPr>
        <p:spPr>
          <a:xfrm>
            <a:off x="4191000" y="2024698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8033DF-5F93-4C62-96EC-80CF952E72D9}"/>
              </a:ext>
            </a:extLst>
          </p:cNvPr>
          <p:cNvSpPr txBox="1"/>
          <p:nvPr/>
        </p:nvSpPr>
        <p:spPr>
          <a:xfrm>
            <a:off x="838200" y="4299922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30213A-7827-4D2D-B541-5E4247CAC279}"/>
              </a:ext>
            </a:extLst>
          </p:cNvPr>
          <p:cNvSpPr txBox="1"/>
          <p:nvPr/>
        </p:nvSpPr>
        <p:spPr>
          <a:xfrm>
            <a:off x="4267200" y="4314123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79A9EB-19A1-4912-8C14-BDC125EBAD47}"/>
              </a:ext>
            </a:extLst>
          </p:cNvPr>
          <p:cNvSpPr txBox="1"/>
          <p:nvPr/>
        </p:nvSpPr>
        <p:spPr>
          <a:xfrm>
            <a:off x="827762" y="6568295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9BC32B-69A3-415E-8756-3E17F922B011}"/>
              </a:ext>
            </a:extLst>
          </p:cNvPr>
          <p:cNvSpPr txBox="1"/>
          <p:nvPr/>
        </p:nvSpPr>
        <p:spPr>
          <a:xfrm>
            <a:off x="4256762" y="6582496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6B8860-4689-46B4-9BB3-AA80F7B80305}"/>
              </a:ext>
            </a:extLst>
          </p:cNvPr>
          <p:cNvSpPr txBox="1"/>
          <p:nvPr/>
        </p:nvSpPr>
        <p:spPr>
          <a:xfrm>
            <a:off x="817324" y="8836668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644200-52C9-41FE-89EB-C22618D38F3E}"/>
              </a:ext>
            </a:extLst>
          </p:cNvPr>
          <p:cNvSpPr txBox="1"/>
          <p:nvPr/>
        </p:nvSpPr>
        <p:spPr>
          <a:xfrm>
            <a:off x="4246324" y="8850869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53831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794650"/>
            <a:chOff x="228600" y="-152400"/>
            <a:chExt cx="6324600" cy="47946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127652"/>
              <a:ext cx="6324600" cy="2514598"/>
              <a:chOff x="228600" y="-23455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23454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23455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365501"/>
            <a:ext cx="6324600" cy="4843167"/>
            <a:chOff x="228600" y="-206499"/>
            <a:chExt cx="6324600" cy="48431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206499"/>
              <a:ext cx="6324600" cy="2514598"/>
              <a:chOff x="228600" y="-206499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206496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206499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122070"/>
              <a:ext cx="6324600" cy="2514598"/>
              <a:chOff x="228600" y="-240132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240129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240132"/>
                <a:ext cx="2895600" cy="2514595"/>
              </a:xfrm>
              <a:prstGeom prst="rect">
                <a:avLst/>
              </a:prstGeom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D70B358-1E52-4BAB-B432-A23BB1F2E470}"/>
              </a:ext>
            </a:extLst>
          </p:cNvPr>
          <p:cNvSpPr txBox="1"/>
          <p:nvPr/>
        </p:nvSpPr>
        <p:spPr>
          <a:xfrm>
            <a:off x="762000" y="2010497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071DE6-F8F6-46E0-A3BD-A299C9723BFB}"/>
              </a:ext>
            </a:extLst>
          </p:cNvPr>
          <p:cNvSpPr txBox="1"/>
          <p:nvPr/>
        </p:nvSpPr>
        <p:spPr>
          <a:xfrm>
            <a:off x="4191000" y="2024698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8033DF-5F93-4C62-96EC-80CF952E72D9}"/>
              </a:ext>
            </a:extLst>
          </p:cNvPr>
          <p:cNvSpPr txBox="1"/>
          <p:nvPr/>
        </p:nvSpPr>
        <p:spPr>
          <a:xfrm>
            <a:off x="838200" y="4299922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30213A-7827-4D2D-B541-5E4247CAC279}"/>
              </a:ext>
            </a:extLst>
          </p:cNvPr>
          <p:cNvSpPr txBox="1"/>
          <p:nvPr/>
        </p:nvSpPr>
        <p:spPr>
          <a:xfrm>
            <a:off x="4267200" y="4314123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79A9EB-19A1-4912-8C14-BDC125EBAD47}"/>
              </a:ext>
            </a:extLst>
          </p:cNvPr>
          <p:cNvSpPr txBox="1"/>
          <p:nvPr/>
        </p:nvSpPr>
        <p:spPr>
          <a:xfrm>
            <a:off x="827762" y="6568295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9BC32B-69A3-415E-8756-3E17F922B011}"/>
              </a:ext>
            </a:extLst>
          </p:cNvPr>
          <p:cNvSpPr txBox="1"/>
          <p:nvPr/>
        </p:nvSpPr>
        <p:spPr>
          <a:xfrm>
            <a:off x="4256762" y="6582496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6B8860-4689-46B4-9BB3-AA80F7B80305}"/>
              </a:ext>
            </a:extLst>
          </p:cNvPr>
          <p:cNvSpPr txBox="1"/>
          <p:nvPr/>
        </p:nvSpPr>
        <p:spPr>
          <a:xfrm>
            <a:off x="817324" y="8836668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644200-52C9-41FE-89EB-C22618D38F3E}"/>
              </a:ext>
            </a:extLst>
          </p:cNvPr>
          <p:cNvSpPr txBox="1"/>
          <p:nvPr/>
        </p:nvSpPr>
        <p:spPr>
          <a:xfrm>
            <a:off x="4246324" y="8850869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84534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794650"/>
            <a:chOff x="228600" y="-152400"/>
            <a:chExt cx="6324600" cy="47946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127652"/>
              <a:ext cx="6324600" cy="2514598"/>
              <a:chOff x="228600" y="-23455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23454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23455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365501"/>
            <a:ext cx="6324600" cy="4843167"/>
            <a:chOff x="228600" y="-206499"/>
            <a:chExt cx="6324600" cy="48431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206499"/>
              <a:ext cx="6324600" cy="2514598"/>
              <a:chOff x="228600" y="-206499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206496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206499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122070"/>
              <a:ext cx="6324600" cy="2514598"/>
              <a:chOff x="228600" y="-240132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240129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240132"/>
                <a:ext cx="2895600" cy="2514595"/>
              </a:xfrm>
              <a:prstGeom prst="rect">
                <a:avLst/>
              </a:prstGeom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D70B358-1E52-4BAB-B432-A23BB1F2E470}"/>
              </a:ext>
            </a:extLst>
          </p:cNvPr>
          <p:cNvSpPr txBox="1"/>
          <p:nvPr/>
        </p:nvSpPr>
        <p:spPr>
          <a:xfrm>
            <a:off x="762000" y="2010497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071DE6-F8F6-46E0-A3BD-A299C9723BFB}"/>
              </a:ext>
            </a:extLst>
          </p:cNvPr>
          <p:cNvSpPr txBox="1"/>
          <p:nvPr/>
        </p:nvSpPr>
        <p:spPr>
          <a:xfrm>
            <a:off x="4191000" y="2024698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8033DF-5F93-4C62-96EC-80CF952E72D9}"/>
              </a:ext>
            </a:extLst>
          </p:cNvPr>
          <p:cNvSpPr txBox="1"/>
          <p:nvPr/>
        </p:nvSpPr>
        <p:spPr>
          <a:xfrm>
            <a:off x="838200" y="4299922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30213A-7827-4D2D-B541-5E4247CAC279}"/>
              </a:ext>
            </a:extLst>
          </p:cNvPr>
          <p:cNvSpPr txBox="1"/>
          <p:nvPr/>
        </p:nvSpPr>
        <p:spPr>
          <a:xfrm>
            <a:off x="4267200" y="4314123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79A9EB-19A1-4912-8C14-BDC125EBAD47}"/>
              </a:ext>
            </a:extLst>
          </p:cNvPr>
          <p:cNvSpPr txBox="1"/>
          <p:nvPr/>
        </p:nvSpPr>
        <p:spPr>
          <a:xfrm>
            <a:off x="827762" y="6568295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9BC32B-69A3-415E-8756-3E17F922B011}"/>
              </a:ext>
            </a:extLst>
          </p:cNvPr>
          <p:cNvSpPr txBox="1"/>
          <p:nvPr/>
        </p:nvSpPr>
        <p:spPr>
          <a:xfrm>
            <a:off x="4256762" y="6582496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6B8860-4689-46B4-9BB3-AA80F7B80305}"/>
              </a:ext>
            </a:extLst>
          </p:cNvPr>
          <p:cNvSpPr txBox="1"/>
          <p:nvPr/>
        </p:nvSpPr>
        <p:spPr>
          <a:xfrm>
            <a:off x="817324" y="8836668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644200-52C9-41FE-89EB-C22618D38F3E}"/>
              </a:ext>
            </a:extLst>
          </p:cNvPr>
          <p:cNvSpPr txBox="1"/>
          <p:nvPr/>
        </p:nvSpPr>
        <p:spPr>
          <a:xfrm>
            <a:off x="4246324" y="8850869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2468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794650"/>
            <a:chOff x="228600" y="-152400"/>
            <a:chExt cx="6324600" cy="47946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127652"/>
              <a:ext cx="6324600" cy="2514598"/>
              <a:chOff x="228600" y="-23455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23454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23455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365501"/>
            <a:ext cx="6324600" cy="4843167"/>
            <a:chOff x="228600" y="-206499"/>
            <a:chExt cx="6324600" cy="48431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206499"/>
              <a:ext cx="6324600" cy="2514598"/>
              <a:chOff x="228600" y="-206499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206496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206499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122070"/>
              <a:ext cx="6324600" cy="2514598"/>
              <a:chOff x="228600" y="-240132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240129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240132"/>
                <a:ext cx="2895600" cy="2514595"/>
              </a:xfrm>
              <a:prstGeom prst="rect">
                <a:avLst/>
              </a:prstGeom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D70B358-1E52-4BAB-B432-A23BB1F2E470}"/>
              </a:ext>
            </a:extLst>
          </p:cNvPr>
          <p:cNvSpPr txBox="1"/>
          <p:nvPr/>
        </p:nvSpPr>
        <p:spPr>
          <a:xfrm>
            <a:off x="762000" y="2010497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071DE6-F8F6-46E0-A3BD-A299C9723BFB}"/>
              </a:ext>
            </a:extLst>
          </p:cNvPr>
          <p:cNvSpPr txBox="1"/>
          <p:nvPr/>
        </p:nvSpPr>
        <p:spPr>
          <a:xfrm>
            <a:off x="4191000" y="2024698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8033DF-5F93-4C62-96EC-80CF952E72D9}"/>
              </a:ext>
            </a:extLst>
          </p:cNvPr>
          <p:cNvSpPr txBox="1"/>
          <p:nvPr/>
        </p:nvSpPr>
        <p:spPr>
          <a:xfrm>
            <a:off x="838200" y="4299922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30213A-7827-4D2D-B541-5E4247CAC279}"/>
              </a:ext>
            </a:extLst>
          </p:cNvPr>
          <p:cNvSpPr txBox="1"/>
          <p:nvPr/>
        </p:nvSpPr>
        <p:spPr>
          <a:xfrm>
            <a:off x="4267200" y="4314123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79A9EB-19A1-4912-8C14-BDC125EBAD47}"/>
              </a:ext>
            </a:extLst>
          </p:cNvPr>
          <p:cNvSpPr txBox="1"/>
          <p:nvPr/>
        </p:nvSpPr>
        <p:spPr>
          <a:xfrm>
            <a:off x="827762" y="6568295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9BC32B-69A3-415E-8756-3E17F922B011}"/>
              </a:ext>
            </a:extLst>
          </p:cNvPr>
          <p:cNvSpPr txBox="1"/>
          <p:nvPr/>
        </p:nvSpPr>
        <p:spPr>
          <a:xfrm>
            <a:off x="4256762" y="6582496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6B8860-4689-46B4-9BB3-AA80F7B80305}"/>
              </a:ext>
            </a:extLst>
          </p:cNvPr>
          <p:cNvSpPr txBox="1"/>
          <p:nvPr/>
        </p:nvSpPr>
        <p:spPr>
          <a:xfrm>
            <a:off x="817324" y="8836668"/>
            <a:ext cx="215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644200-52C9-41FE-89EB-C22618D38F3E}"/>
              </a:ext>
            </a:extLst>
          </p:cNvPr>
          <p:cNvSpPr txBox="1"/>
          <p:nvPr/>
        </p:nvSpPr>
        <p:spPr>
          <a:xfrm>
            <a:off x="4246324" y="8850869"/>
            <a:ext cx="211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64798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192</Words>
  <Application>Microsoft Office PowerPoint</Application>
  <PresentationFormat>On-screen Show (4:3)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Cathy Henry</cp:lastModifiedBy>
  <cp:revision>57</cp:revision>
  <dcterms:created xsi:type="dcterms:W3CDTF">2017-10-25T14:40:16Z</dcterms:created>
  <dcterms:modified xsi:type="dcterms:W3CDTF">2019-09-19T11:31:50Z</dcterms:modified>
</cp:coreProperties>
</file>